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1" r:id="rId1"/>
  </p:sldMasterIdLst>
  <p:sldIdLst>
    <p:sldId id="256" r:id="rId2"/>
    <p:sldId id="257" r:id="rId3"/>
    <p:sldId id="258" r:id="rId4"/>
    <p:sldId id="261" r:id="rId5"/>
    <p:sldId id="259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80" r:id="rId18"/>
    <p:sldId id="281" r:id="rId19"/>
    <p:sldId id="282" r:id="rId20"/>
    <p:sldId id="279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31912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710604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 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95884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1837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s nazi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995796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004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upca sa slika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865576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09076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70994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6BB3773-148C-4D0B-943A-96F12A9A5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FECBABC-37D8-4824-A56C-B4DEE0A5A2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BD798A-D95D-43C8-94FE-2E101F523E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45427821-D1E7-487E-A73D-DC4C45AE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A405B856-8A94-4AA5-A606-A7EF9BF0B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104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5444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67175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2301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945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41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6361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52617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91202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03ACE1-38D6-411C-8DF8-FCA4E585D023}" type="datetimeFigureOut">
              <a:rPr lang="hr-HR" smtClean="0"/>
              <a:t>29.10.2020.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CF7E685-13E5-44E7-93C7-3D8E118E7981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4322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  <p:sldLayoutId id="2147483994" r:id="rId13"/>
    <p:sldLayoutId id="2147483995" r:id="rId14"/>
    <p:sldLayoutId id="2147483996" r:id="rId15"/>
    <p:sldLayoutId id="2147483997" r:id="rId16"/>
    <p:sldLayoutId id="2147483998" r:id="rId17"/>
    <p:sldLayoutId id="2147483999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1.jpeg"/><Relationship Id="rId4" Type="http://schemas.openxmlformats.org/officeDocument/2006/relationships/image" Target="../media/image5.t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14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7" Type="http://schemas.openxmlformats.org/officeDocument/2006/relationships/image" Target="../media/image14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jpeg"/><Relationship Id="rId5" Type="http://schemas.openxmlformats.org/officeDocument/2006/relationships/slide" Target="slide16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7" Type="http://schemas.openxmlformats.org/officeDocument/2006/relationships/image" Target="../media/image16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4.jpeg"/><Relationship Id="rId5" Type="http://schemas.openxmlformats.org/officeDocument/2006/relationships/slide" Target="slide18.xml"/><Relationship Id="rId4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0.xml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6.jpeg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5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7.jpeg"/><Relationship Id="rId4" Type="http://schemas.openxmlformats.org/officeDocument/2006/relationships/image" Target="../media/image5.t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8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7" Type="http://schemas.openxmlformats.org/officeDocument/2006/relationships/image" Target="../media/image10.jpe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7CB905F-CDE0-4EA1-B349-68479F2E5E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3909806"/>
            <a:ext cx="8689976" cy="1345888"/>
          </a:xfrm>
        </p:spPr>
        <p:txBody>
          <a:bodyPr>
            <a:normAutofit/>
          </a:bodyPr>
          <a:lstStyle/>
          <a:p>
            <a:r>
              <a:rPr lang="hr-HR" sz="4400"/>
              <a:t>Prirodna i kulturna baština primorske hrvatske 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76371D23-DFD1-4C4A-89E6-B5628F7734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5237163"/>
            <a:ext cx="8689976" cy="744537"/>
          </a:xfrm>
        </p:spPr>
        <p:txBody>
          <a:bodyPr>
            <a:normAutofit/>
          </a:bodyPr>
          <a:lstStyle/>
          <a:p>
            <a:r>
              <a:rPr lang="hr-HR"/>
              <a:t>Kviz</a:t>
            </a:r>
          </a:p>
        </p:txBody>
      </p:sp>
      <p:pic>
        <p:nvPicPr>
          <p:cNvPr id="5" name="Slika 4" descr="Slika na kojoj se prikazuje crtež&#10;&#10;Opis je automatski generiran">
            <a:extLst>
              <a:ext uri="{FF2B5EF4-FFF2-40B4-BE49-F238E27FC236}">
                <a16:creationId xmlns:a16="http://schemas.microsoft.com/office/drawing/2014/main" id="{A61A91D5-1723-4CF2-9F3F-DD7F4B4B60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8163" y="1472613"/>
            <a:ext cx="6035675" cy="1448560"/>
          </a:xfrm>
          <a:prstGeom prst="roundRect">
            <a:avLst>
              <a:gd name="adj" fmla="val 5301"/>
            </a:avLst>
          </a:prstGeom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7684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580870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49" y="1304296"/>
            <a:ext cx="10173975" cy="1492132"/>
          </a:xfrm>
        </p:spPr>
        <p:txBody>
          <a:bodyPr>
            <a:normAutofit/>
          </a:bodyPr>
          <a:lstStyle/>
          <a:p>
            <a:r>
              <a:rPr lang="hr-HR" dirty="0"/>
              <a:t>4. Najmlađi i najjužniji park prirode u hrvatskoj. O kojem parku prirode je riječ?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1073015" y="571892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Učka</a:t>
            </a:r>
          </a:p>
        </p:txBody>
      </p:sp>
      <p:sp>
        <p:nvSpPr>
          <p:cNvPr id="6" name="Pravokutnik 5">
            <a:hlinkClick r:id="rId3" action="ppaction://hlinksldjump"/>
            <a:extLst>
              <a:ext uri="{FF2B5EF4-FFF2-40B4-BE49-F238E27FC236}">
                <a16:creationId xmlns:a16="http://schemas.microsoft.com/office/drawing/2014/main" id="{8D9C4AAA-B178-4351-8E56-DAEC5A5F2D63}"/>
              </a:ext>
            </a:extLst>
          </p:cNvPr>
          <p:cNvSpPr/>
          <p:nvPr/>
        </p:nvSpPr>
        <p:spPr>
          <a:xfrm>
            <a:off x="1073015" y="3166939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Lastovsko </a:t>
            </a:r>
            <a:r>
              <a:rPr lang="hr-HR" dirty="0" err="1"/>
              <a:t>otojče</a:t>
            </a:r>
            <a:endParaRPr lang="hr-HR" dirty="0"/>
          </a:p>
        </p:txBody>
      </p:sp>
      <p:sp>
        <p:nvSpPr>
          <p:cNvPr id="9" name="Pravokutnik 8">
            <a:hlinkClick r:id="rId2" action="ppaction://hlinksldjump"/>
            <a:extLst>
              <a:ext uri="{FF2B5EF4-FFF2-40B4-BE49-F238E27FC236}">
                <a16:creationId xmlns:a16="http://schemas.microsoft.com/office/drawing/2014/main" id="{AA0ADA6F-918B-4478-998F-429376032D76}"/>
              </a:ext>
            </a:extLst>
          </p:cNvPr>
          <p:cNvSpPr/>
          <p:nvPr/>
        </p:nvSpPr>
        <p:spPr>
          <a:xfrm>
            <a:off x="1073015" y="442986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PP Telašćica</a:t>
            </a:r>
          </a:p>
        </p:txBody>
      </p:sp>
      <p:pic>
        <p:nvPicPr>
          <p:cNvPr id="10" name="Slika 9">
            <a:extLst>
              <a:ext uri="{FF2B5EF4-FFF2-40B4-BE49-F238E27FC236}">
                <a16:creationId xmlns:a16="http://schemas.microsoft.com/office/drawing/2014/main" id="{DCE868FA-056D-44E1-ACDE-4FF29CE154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4098" name="Picture 2" descr="Park prirode Lastovsko otočje | Croatia Land Like Dragon">
            <a:extLst>
              <a:ext uri="{FF2B5EF4-FFF2-40B4-BE49-F238E27FC236}">
                <a16:creationId xmlns:a16="http://schemas.microsoft.com/office/drawing/2014/main" id="{B9B039A8-5E30-4DC0-842D-C2918E226F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336" y="3484667"/>
            <a:ext cx="6010274" cy="2804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44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436819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4274106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5. Koja slika prikazuje šibensku katedralu sv. Jakova koju je </a:t>
            </a:r>
            <a:r>
              <a:rPr lang="hr-HR" dirty="0" err="1"/>
              <a:t>međuostalima</a:t>
            </a:r>
            <a:r>
              <a:rPr lang="hr-HR" dirty="0"/>
              <a:t> gradio i </a:t>
            </a:r>
            <a:r>
              <a:rPr lang="hr-HR" dirty="0" err="1"/>
              <a:t>juraj</a:t>
            </a:r>
            <a:r>
              <a:rPr lang="hr-HR" dirty="0"/>
              <a:t> dalmatinac?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5122" name="Picture 2" descr="Katedrala svetog Jakova, Šibenik - Kultura | Smart Travel">
            <a:hlinkClick r:id="rId3" action="ppaction://hlinksldjump"/>
            <a:extLst>
              <a:ext uri="{FF2B5EF4-FFF2-40B4-BE49-F238E27FC236}">
                <a16:creationId xmlns:a16="http://schemas.microsoft.com/office/drawing/2014/main" id="{CD8CFE26-EB40-4A44-BCCA-5E153C5A4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5850" y="3719514"/>
            <a:ext cx="3167527" cy="2271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rkva svetog Donata - Villa Vodice">
            <a:hlinkClick r:id="rId5" action="ppaction://hlinksldjump"/>
            <a:extLst>
              <a:ext uri="{FF2B5EF4-FFF2-40B4-BE49-F238E27FC236}">
                <a16:creationId xmlns:a16="http://schemas.microsoft.com/office/drawing/2014/main" id="{23346A77-15E9-47FA-BA0A-0392D12404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525" y="3794243"/>
            <a:ext cx="3295473" cy="21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Eufrazijeva bazilika: Mozaik neispričanih priča | Kultura i kulturni  turizam u Istri">
            <a:hlinkClick r:id="rId5" action="ppaction://hlinksldjump"/>
            <a:extLst>
              <a:ext uri="{FF2B5EF4-FFF2-40B4-BE49-F238E27FC236}">
                <a16:creationId xmlns:a16="http://schemas.microsoft.com/office/drawing/2014/main" id="{702BCFA4-E6F0-41BF-B896-A17E2E19F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623" y="3794243"/>
            <a:ext cx="3293826" cy="21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339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14134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317459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793" y="1364999"/>
            <a:ext cx="10178322" cy="1492132"/>
          </a:xfrm>
        </p:spPr>
        <p:txBody>
          <a:bodyPr>
            <a:normAutofit/>
          </a:bodyPr>
          <a:lstStyle/>
          <a:p>
            <a:r>
              <a:rPr lang="hr-HR" dirty="0"/>
              <a:t>6. Koja slika prikazuje jedinu građevinu u istri zaštićenu od strane </a:t>
            </a:r>
            <a:r>
              <a:rPr lang="hr-HR"/>
              <a:t>unesco-a</a:t>
            </a:r>
            <a:r>
              <a:rPr lang="hr-HR" dirty="0"/>
              <a:t>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BB22C8D3-23F9-42EB-A3EB-DD5BB5998D6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3" name="AutoShape 6" descr="UNESCO – Wikipedija">
            <a:extLst>
              <a:ext uri="{FF2B5EF4-FFF2-40B4-BE49-F238E27FC236}">
                <a16:creationId xmlns:a16="http://schemas.microsoft.com/office/drawing/2014/main" id="{FA09ED63-EF27-48E8-9BD4-B9D2E2BB990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6146" name="Picture 2" descr="Motovun and Livade – Istria Experience">
            <a:hlinkClick r:id="rId3" action="ppaction://hlinksldjump"/>
            <a:extLst>
              <a:ext uri="{FF2B5EF4-FFF2-40B4-BE49-F238E27FC236}">
                <a16:creationId xmlns:a16="http://schemas.microsoft.com/office/drawing/2014/main" id="{FAC9EA29-F10A-41C6-80F1-BA8BA7CA5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3907733"/>
            <a:ext cx="3162300" cy="210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Eufrazijeva bazilika: Mozaik neispričanih priča | Kultura i kulturni  turizam u Istri">
            <a:hlinkClick r:id="rId5" action="ppaction://hlinksldjump"/>
            <a:extLst>
              <a:ext uri="{FF2B5EF4-FFF2-40B4-BE49-F238E27FC236}">
                <a16:creationId xmlns:a16="http://schemas.microsoft.com/office/drawing/2014/main" id="{6FD9F3A5-5F0F-4EF1-B4E7-C303F00F00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487" y="3818951"/>
            <a:ext cx="3293826" cy="2196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Pula Arena – Pula, Croatia - Atlas Obscura">
            <a:hlinkClick r:id="rId3" action="ppaction://hlinksldjump"/>
            <a:extLst>
              <a:ext uri="{FF2B5EF4-FFF2-40B4-BE49-F238E27FC236}">
                <a16:creationId xmlns:a16="http://schemas.microsoft.com/office/drawing/2014/main" id="{5E01F4A3-9B0C-474C-AE2C-B28CA345B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0" y="3818950"/>
            <a:ext cx="3295472" cy="2196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004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354130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5773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153" y="1352320"/>
            <a:ext cx="11626122" cy="911182"/>
          </a:xfrm>
        </p:spPr>
        <p:txBody>
          <a:bodyPr>
            <a:normAutofit fontScale="90000"/>
          </a:bodyPr>
          <a:lstStyle/>
          <a:p>
            <a:r>
              <a:rPr lang="hr-HR" dirty="0"/>
              <a:t>1. Nalazi se unutar riječne doline, poznat je po sedrenim slapovima, a na njemu je i najstarija hidroelektrana u hrvatskoj. O kojem nacionalnom parku je riječ?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4CC01F2E-2A28-4A32-A983-7DF94F0F5B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E5C7C174-80B7-469A-8AB7-AE5426BD9343}"/>
              </a:ext>
            </a:extLst>
          </p:cNvPr>
          <p:cNvSpPr/>
          <p:nvPr/>
        </p:nvSpPr>
        <p:spPr>
          <a:xfrm>
            <a:off x="651603" y="2667463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Kornati</a:t>
            </a:r>
          </a:p>
        </p:txBody>
      </p:sp>
      <p:sp>
        <p:nvSpPr>
          <p:cNvPr id="11" name="Pravokutnik 10">
            <a:hlinkClick r:id="rId4" action="ppaction://hlinksldjump"/>
            <a:extLst>
              <a:ext uri="{FF2B5EF4-FFF2-40B4-BE49-F238E27FC236}">
                <a16:creationId xmlns:a16="http://schemas.microsoft.com/office/drawing/2014/main" id="{30AF2949-88C1-4079-A446-4DC481C95BED}"/>
              </a:ext>
            </a:extLst>
          </p:cNvPr>
          <p:cNvSpPr/>
          <p:nvPr/>
        </p:nvSpPr>
        <p:spPr>
          <a:xfrm>
            <a:off x="651603" y="3984726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Krka</a:t>
            </a:r>
          </a:p>
        </p:txBody>
      </p:sp>
      <p:sp>
        <p:nvSpPr>
          <p:cNvPr id="13" name="Pravokutnik 12">
            <a:hlinkClick r:id="rId3" action="ppaction://hlinksldjump"/>
            <a:extLst>
              <a:ext uri="{FF2B5EF4-FFF2-40B4-BE49-F238E27FC236}">
                <a16:creationId xmlns:a16="http://schemas.microsoft.com/office/drawing/2014/main" id="{B48FC7B9-3CB1-4284-8FB6-E3BFCAEA7C73}"/>
              </a:ext>
            </a:extLst>
          </p:cNvPr>
          <p:cNvSpPr/>
          <p:nvPr/>
        </p:nvSpPr>
        <p:spPr>
          <a:xfrm>
            <a:off x="651603" y="530308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Paklenica</a:t>
            </a:r>
          </a:p>
        </p:txBody>
      </p:sp>
      <p:pic>
        <p:nvPicPr>
          <p:cNvPr id="1026" name="Picture 2" descr="Krka National Park - Wikipedia">
            <a:extLst>
              <a:ext uri="{FF2B5EF4-FFF2-40B4-BE49-F238E27FC236}">
                <a16:creationId xmlns:a16="http://schemas.microsoft.com/office/drawing/2014/main" id="{9B631DD8-D220-411D-8D6E-CE2DCD2B0C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1975" y="2578937"/>
            <a:ext cx="5626276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99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5E7997-FA04-40EA-86C5-D1919F6039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C54E4C8-7569-471F-BDB6-15076169C2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3128" y="1257301"/>
            <a:ext cx="10178322" cy="88221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sz="6000" dirty="0"/>
              <a:t>            ČESTITAM!!!!!!</a:t>
            </a:r>
          </a:p>
        </p:txBody>
      </p:sp>
      <p:pic>
        <p:nvPicPr>
          <p:cNvPr id="18" name="Slika 17">
            <a:extLst>
              <a:ext uri="{FF2B5EF4-FFF2-40B4-BE49-F238E27FC236}">
                <a16:creationId xmlns:a16="http://schemas.microsoft.com/office/drawing/2014/main" id="{2A2C0BD2-0023-4235-A3A6-EC3B7832F0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950" y="2368433"/>
            <a:ext cx="4610100" cy="4353052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D27CB918-F5AF-4915-A0F8-2CF39B1B3B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64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6140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9888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469" y="1269798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hr-HR" dirty="0"/>
              <a:t>2. Otočje koje je površinom najveći nacionalni park u hrvatskoj. O kojem nacionalnom parku je riječ?</a:t>
            </a:r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49AB142F-39C7-40D5-899D-823ECD14D6B9}"/>
              </a:ext>
            </a:extLst>
          </p:cNvPr>
          <p:cNvSpPr/>
          <p:nvPr/>
        </p:nvSpPr>
        <p:spPr>
          <a:xfrm>
            <a:off x="235537" y="4486975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Kornati</a:t>
            </a:r>
          </a:p>
        </p:txBody>
      </p:sp>
      <p:sp>
        <p:nvSpPr>
          <p:cNvPr id="7" name="Pravokutnik 6">
            <a:hlinkClick r:id="rId3" action="ppaction://hlinksldjump"/>
            <a:extLst>
              <a:ext uri="{FF2B5EF4-FFF2-40B4-BE49-F238E27FC236}">
                <a16:creationId xmlns:a16="http://schemas.microsoft.com/office/drawing/2014/main" id="{C0FE8A28-724F-4DBE-9677-92B11DB34C76}"/>
              </a:ext>
            </a:extLst>
          </p:cNvPr>
          <p:cNvSpPr/>
          <p:nvPr/>
        </p:nvSpPr>
        <p:spPr>
          <a:xfrm>
            <a:off x="235537" y="3338267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Brijuni</a:t>
            </a:r>
          </a:p>
        </p:txBody>
      </p:sp>
      <p:sp>
        <p:nvSpPr>
          <p:cNvPr id="10" name="Pravokutnik 9">
            <a:hlinkClick r:id="rId3" action="ppaction://hlinksldjump"/>
            <a:extLst>
              <a:ext uri="{FF2B5EF4-FFF2-40B4-BE49-F238E27FC236}">
                <a16:creationId xmlns:a16="http://schemas.microsoft.com/office/drawing/2014/main" id="{3B1E568A-DEFA-4A49-8294-626EE71DC0F3}"/>
              </a:ext>
            </a:extLst>
          </p:cNvPr>
          <p:cNvSpPr/>
          <p:nvPr/>
        </p:nvSpPr>
        <p:spPr>
          <a:xfrm>
            <a:off x="235537" y="5635684"/>
            <a:ext cx="3764132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NP Mljet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1C99B105-670A-418D-B71B-C358980A50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786"/>
            <a:ext cx="12192000" cy="1026099"/>
          </a:xfrm>
          <a:prstGeom prst="rect">
            <a:avLst/>
          </a:prstGeom>
        </p:spPr>
      </p:pic>
      <p:pic>
        <p:nvPicPr>
          <p:cNvPr id="2050" name="Picture 2" descr="WWF: Stručnjaci za eko-turizam ocijenili novi turistički paket u NP Kornati  - HrTurizam">
            <a:extLst>
              <a:ext uri="{FF2B5EF4-FFF2-40B4-BE49-F238E27FC236}">
                <a16:creationId xmlns:a16="http://schemas.microsoft.com/office/drawing/2014/main" id="{4538EB8F-C5EB-4BA8-A2A8-EC0B4C8727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051" y="3338267"/>
            <a:ext cx="6292540" cy="3211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856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2587689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NETOČNO</a:t>
            </a:r>
          </a:p>
        </p:txBody>
      </p:sp>
    </p:spTree>
    <p:extLst>
      <p:ext uri="{BB962C8B-B14F-4D97-AF65-F5344CB8AC3E}">
        <p14:creationId xmlns:p14="http://schemas.microsoft.com/office/powerpoint/2010/main" val="2658715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C4CF7BB-EFAD-49E6-9A5A-8703D5E02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79543" y="1714715"/>
            <a:ext cx="8259932" cy="572120"/>
          </a:xfrm>
        </p:spPr>
        <p:txBody>
          <a:bodyPr>
            <a:normAutofit fontScale="90000"/>
          </a:bodyPr>
          <a:lstStyle/>
          <a:p>
            <a:r>
              <a:rPr lang="hr-HR" dirty="0"/>
              <a:t>3. Sve slike prikazuju parkove prirode u primorskoj hrvatskoj. koja slika prikazuje </a:t>
            </a:r>
            <a:r>
              <a:rPr lang="hr-HR" dirty="0" err="1"/>
              <a:t>telašćicu</a:t>
            </a:r>
            <a:r>
              <a:rPr lang="hr-HR" dirty="0"/>
              <a:t>?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A0C1866E-7DF2-46BE-958F-1F4D5B6F86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026099"/>
          </a:xfrm>
          <a:prstGeom prst="rect">
            <a:avLst/>
          </a:prstGeom>
        </p:spPr>
      </p:pic>
      <p:pic>
        <p:nvPicPr>
          <p:cNvPr id="3074" name="Picture 2" descr="vijest | Park prirode Učka">
            <a:hlinkClick r:id="rId3" action="ppaction://hlinksldjump"/>
            <a:extLst>
              <a:ext uri="{FF2B5EF4-FFF2-40B4-BE49-F238E27FC236}">
                <a16:creationId xmlns:a16="http://schemas.microsoft.com/office/drawing/2014/main" id="{EC6FB07F-7CDB-43C5-94DE-2B8D378FD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3618666"/>
            <a:ext cx="26479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10. Bilten Parka prirode Vransko jezero | Park Prirode Vransko jezero">
            <a:hlinkClick r:id="rId3" action="ppaction://hlinksldjump"/>
            <a:extLst>
              <a:ext uri="{FF2B5EF4-FFF2-40B4-BE49-F238E27FC236}">
                <a16:creationId xmlns:a16="http://schemas.microsoft.com/office/drawing/2014/main" id="{DD61D19A-33B5-4A53-829A-C8425FF1E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3613903"/>
            <a:ext cx="3819525" cy="190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Park prirode Telašćica">
            <a:hlinkClick r:id="rId6" action="ppaction://hlinksldjump"/>
            <a:extLst>
              <a:ext uri="{FF2B5EF4-FFF2-40B4-BE49-F238E27FC236}">
                <a16:creationId xmlns:a16="http://schemas.microsoft.com/office/drawing/2014/main" id="{369C5DAB-4BDB-48FD-89B5-58572E4274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25" y="3689269"/>
            <a:ext cx="4505325" cy="18343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5072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5C942DF-55D8-42D7-A94C-BF8E01AC7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4D6E7C0-1B0D-4D94-9A86-FAD73E9DE2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Pravokutnik 3">
            <a:hlinkClick r:id="rId2" action="ppaction://hlinksldjump"/>
            <a:extLst>
              <a:ext uri="{FF2B5EF4-FFF2-40B4-BE49-F238E27FC236}">
                <a16:creationId xmlns:a16="http://schemas.microsoft.com/office/drawing/2014/main" id="{DDE07567-CF09-4039-97BF-92B06E43084E}"/>
              </a:ext>
            </a:extLst>
          </p:cNvPr>
          <p:cNvSpPr/>
          <p:nvPr/>
        </p:nvSpPr>
        <p:spPr>
          <a:xfrm>
            <a:off x="0" y="0"/>
            <a:ext cx="11913833" cy="68580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9600" dirty="0"/>
              <a:t>TOČNO</a:t>
            </a:r>
          </a:p>
        </p:txBody>
      </p:sp>
    </p:spTree>
    <p:extLst>
      <p:ext uri="{BB962C8B-B14F-4D97-AF65-F5344CB8AC3E}">
        <p14:creationId xmlns:p14="http://schemas.microsoft.com/office/powerpoint/2010/main" val="197365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Kapljica">
  <a:themeElements>
    <a:clrScheme name="Kapljica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Kapljica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pljica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156</Words>
  <Application>Microsoft Office PowerPoint</Application>
  <PresentationFormat>Široki zaslon</PresentationFormat>
  <Paragraphs>30</Paragraphs>
  <Slides>20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20</vt:i4>
      </vt:variant>
    </vt:vector>
  </HeadingPairs>
  <TitlesOfParts>
    <vt:vector size="23" baseType="lpstr">
      <vt:lpstr>Arial</vt:lpstr>
      <vt:lpstr>Tw Cen MT</vt:lpstr>
      <vt:lpstr>Kapljica</vt:lpstr>
      <vt:lpstr>Prirodna i kulturna baština primorske hrvatske </vt:lpstr>
      <vt:lpstr>1. Nalazi se unutar riječne doline, poznat je po sedrenim slapovima, a na njemu je i najstarija hidroelektrana u hrvatskoj. O kojem nacionalnom parku je riječ?</vt:lpstr>
      <vt:lpstr>PowerPoint prezentacija</vt:lpstr>
      <vt:lpstr>PowerPoint prezentacija</vt:lpstr>
      <vt:lpstr>2. Otočje koje je površinom najveći nacionalni park u hrvatskoj. O kojem nacionalnom parku je riječ?</vt:lpstr>
      <vt:lpstr>PowerPoint prezentacija</vt:lpstr>
      <vt:lpstr>PowerPoint prezentacija</vt:lpstr>
      <vt:lpstr>3. Sve slike prikazuju parkove prirode u primorskoj hrvatskoj. koja slika prikazuje telašćicu?</vt:lpstr>
      <vt:lpstr>PowerPoint prezentacija</vt:lpstr>
      <vt:lpstr>PowerPoint prezentacija</vt:lpstr>
      <vt:lpstr>4. Najmlađi i najjužniji park prirode u hrvatskoj. O kojem parku prirode je riječ?</vt:lpstr>
      <vt:lpstr>PowerPoint prezentacija</vt:lpstr>
      <vt:lpstr>PowerPoint prezentacija</vt:lpstr>
      <vt:lpstr>5. Koja slika prikazuje šibensku katedralu sv. Jakova koju je međuostalima gradio i juraj dalmatinac?</vt:lpstr>
      <vt:lpstr>PowerPoint prezentacija</vt:lpstr>
      <vt:lpstr>PowerPoint prezentacija</vt:lpstr>
      <vt:lpstr>6. Koja slika prikazuje jedinu građevinu u istri zaštićenu od strane unesco-a?</vt:lpstr>
      <vt:lpstr>PowerPoint prezentacija</vt:lpstr>
      <vt:lpstr>PowerPoint prezentacija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Prirodna i kulturna baština primorske hrvatske </dc:title>
  <dc:creator>MARKO VLADIĆ</dc:creator>
  <cp:lastModifiedBy>MARKO VLADIĆ</cp:lastModifiedBy>
  <cp:revision>6</cp:revision>
  <dcterms:created xsi:type="dcterms:W3CDTF">2020-10-04T12:31:19Z</dcterms:created>
  <dcterms:modified xsi:type="dcterms:W3CDTF">2020-10-29T15:13:48Z</dcterms:modified>
</cp:coreProperties>
</file>